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E0963-EE69-4ACD-8757-97CD74CC11C6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DC7EA-F1C2-4574-9A8C-EE643A9631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09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BEC2F-E76F-4697-68B8-CBE837A83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D40AFC-B608-8473-89A2-9F0F57430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D996A4-A9C9-3325-0F78-14EABD2B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193BF5-44D3-2741-C9BC-199C8905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1332C6-FC13-A48D-4741-8E4E9B62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46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9646E-C8DC-1A49-9C30-3EB9CE30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2C9E4E-ED5F-68B4-5371-746677814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03E578-465E-2903-CB96-A9E760B9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95A524-3201-E5C7-71EE-F81830E4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20600C-2B94-C8AD-464E-028891A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CCCD796-B9B1-7558-302E-C742DD12E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E55FC61-9682-C42D-D370-D90E6630A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0F7042-E083-2ED5-E3A3-49C7FFB1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A187B6-4A48-40E2-CD78-0A103760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489146-3579-FF6C-490B-F36CDA7A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07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F470E-71A2-5AEF-A224-0927EDFA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785FA-BD98-F59B-8B6A-7622DEDA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A723F6-F73B-2E71-0501-35AFB684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E8AEF8-6F60-3121-F732-BC403A84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2A5E85-2511-BB88-E5F3-A99FF18E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34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25DF0-A6D7-B989-322F-4E855FA5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B547B2-08D0-1799-C487-C22E452E5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F9BFE9-B75C-9E11-644C-A856729A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5A6D15-F52F-A2AA-883F-BE51E8DC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B477A8-79CB-5328-A101-1FEE495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71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D3B8F-8622-4B8F-27F8-26510E7B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5923F-A597-96AF-C51A-9664679A4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63ACD7-3D19-4442-3486-143BA1709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A40267-CB64-FBE3-2BEC-FE050CF6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DDDC02-9629-406A-802D-8021633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55DB04-2A1D-5883-3818-78CD8B0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62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5E5F67-CBEB-F704-35C7-B3FB9DF3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14011A-96F3-F743-BDF2-217386FB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3E8DC9-F02D-DE1B-16D6-AFA8ED4E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25DB817-3739-EB9E-93D5-055AB68B3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20D380-A631-C734-183B-9317B0F23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9EB2DD0-9339-E4D7-8372-5B08EDB6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96C028-FA3D-9704-AD66-EAA0CC6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48CDE0-3DC4-A9E4-0832-46C32FFA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4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386DE-79EA-1E9E-831C-DC9CCDD5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298443-C241-2983-22B9-D5576256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FF5E8E-61DB-AC0A-BE31-30A27F06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0ADC52-A4C9-52F4-5C88-6E39A6A6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5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B7FF319-142F-9DB2-0AB9-08DF81C5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51F0675-96E0-1767-7AB1-EB16255C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D9A8B9-A914-CB8F-77C9-6CAA43CB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24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47613-BF19-52A4-A75F-CCD51FBC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516ED3-95BA-663B-E289-14CDF929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2B13F3-0DEF-DC65-7256-5AB0DE671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091AC8-FDA1-0A91-F123-DCFF3246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D9E6D0-359C-E871-C995-AAB8CE94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16FC96-305A-6D31-77FB-169DBF2C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71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22951-33AA-0F0F-20D2-13107ED3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78CA6DB-E8AC-EE13-4F35-F738C0508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5636DC-9DE0-C3E4-E0E3-D0CA03AD5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D7D3A5-9BAB-0CA9-2B7B-9F5F22B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27768F-493E-85D9-9562-3DC85ECF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6675F7-5D9B-4ED9-886C-87A3F7F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7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9C92129-E817-0E5A-3E22-B3FC9997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418B3F-930A-97E4-C198-AA13CDEA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53A64-AAC7-AFAB-8F93-2961D7E61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6600-69FC-4BE4-A6E3-A5096DB8056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8B0180-7257-2925-66A4-41C45A9F6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E6A6EA-2D4E-4590-B952-AA06FC704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0A9B-E6C4-411F-BC6C-134B03495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56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kknap@grupabachleda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8A9BA38-AFC1-FD00-3768-CB1DF82D47EF}"/>
              </a:ext>
            </a:extLst>
          </p:cNvPr>
          <p:cNvSpPr txBox="1"/>
          <p:nvPr/>
        </p:nvSpPr>
        <p:spPr>
          <a:xfrm>
            <a:off x="371856" y="127190"/>
            <a:ext cx="11448288" cy="330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ZASADY PRZYGOTOWANIA PLAKATU</a:t>
            </a:r>
          </a:p>
          <a:p>
            <a:endParaRPr lang="pl-PL" sz="105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Prosimy o przygotowanie plakatu w formie prezentacji zawierającego łącznie 5/6 slajdów 16x9 (układ panoramiczny)</a:t>
            </a:r>
            <a:b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Prosimy </a:t>
            </a:r>
            <a:r>
              <a:rPr lang="pl-PL" sz="1600" u="sng" dirty="0">
                <a:solidFill>
                  <a:srgbClr val="0070C0"/>
                </a:solidFill>
                <a:latin typeface="Arial Narrow" panose="020B0606020202030204" pitchFamily="34" charset="0"/>
              </a:rPr>
              <a:t>nie umieszczać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: animacji, filmów, niestandardowych czcionek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W lewym górnym rogu slajdu tytułowego prosimy zawrzeć oznaczenie porządkowe plakatu (</a:t>
            </a:r>
            <a:r>
              <a:rPr lang="pl-PL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..)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Dla pewności prosimy także dostarczyć PDF prezentacji.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Język prezentacji: polski</a:t>
            </a:r>
          </a:p>
          <a:p>
            <a:endParaRPr lang="pl-PL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Gotowe prace prosimy przesyłać na adres: 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kknap@grupabachleda.pl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 - nazwę pliku rozpoczynając od oznaczenia porządkowego (</a:t>
            </a:r>
            <a:r>
              <a:rPr lang="pl-PL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..)</a:t>
            </a:r>
          </a:p>
          <a:p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Poniżej znajdą Państwo grafiki zjazdowe - można się nimi posłużyć w pracy (nie jest to wymagane)</a:t>
            </a:r>
          </a:p>
          <a:p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Ostateczny termin nadesłania plakatu mija: </a:t>
            </a:r>
            <a:r>
              <a:rPr lang="pl-PL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15 maja 2024 r.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Arial Narrow" panose="020B0606020202030204" pitchFamily="34" charset="0"/>
            </a:endParaRPr>
          </a:p>
          <a:p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Prosimy usunąć slajd z zasadami przygotowania plakatu po zakończonej pracy.</a:t>
            </a:r>
          </a:p>
        </p:txBody>
      </p:sp>
      <p:pic>
        <p:nvPicPr>
          <p:cNvPr id="3" name="Obraz 2" descr="Obraz zawierający tekst, budynek, niebo, plakat&#10;&#10;Opis wygenerowany automatycznie">
            <a:extLst>
              <a:ext uri="{FF2B5EF4-FFF2-40B4-BE49-F238E27FC236}">
                <a16:creationId xmlns:a16="http://schemas.microsoft.com/office/drawing/2014/main" id="{159019FE-410C-F105-B04C-51241DFCC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5" y="3507081"/>
            <a:ext cx="2281276" cy="32269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155A1B-81EA-0507-4176-1D3FB9073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220" y="3503908"/>
            <a:ext cx="3206172" cy="322690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26691F5-1232-33AA-79E1-32474429F03F}"/>
              </a:ext>
            </a:extLst>
          </p:cNvPr>
          <p:cNvSpPr txBox="1"/>
          <p:nvPr/>
        </p:nvSpPr>
        <p:spPr>
          <a:xfrm>
            <a:off x="6476999" y="4701860"/>
            <a:ext cx="4705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Prace zostaną wgrane na wyświetlacze przed Zjazdem, </a:t>
            </a:r>
          </a:p>
          <a:p>
            <a:r>
              <a:rPr lang="pl-PL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to oznacza, iż nie będzie możliwości podmiany prezentacji podczas Zjazdu.</a:t>
            </a:r>
          </a:p>
          <a:p>
            <a:endParaRPr lang="pl-PL" sz="12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pl-PL" sz="1200" dirty="0">
                <a:latin typeface="Arial Narrow" panose="020B0606020202030204" pitchFamily="34" charset="0"/>
              </a:rPr>
              <a:t>Podczas przemówienia będą Państwo samodzielnie zarządzać slajdami.</a:t>
            </a:r>
          </a:p>
        </p:txBody>
      </p:sp>
    </p:spTree>
    <p:extLst>
      <p:ext uri="{BB962C8B-B14F-4D97-AF65-F5344CB8AC3E}">
        <p14:creationId xmlns:p14="http://schemas.microsoft.com/office/powerpoint/2010/main" val="136489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5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74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65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92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46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146</Words>
  <Application>Microsoft Office PowerPoint</Application>
  <PresentationFormat>Panoramiczny</PresentationFormat>
  <Paragraphs>16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Zjazd PTD - szablon przyotowania plakatu</dc:title>
  <dc:creator>Kami</dc:creator>
  <cp:lastModifiedBy>Kamila Knap</cp:lastModifiedBy>
  <cp:revision>11</cp:revision>
  <dcterms:created xsi:type="dcterms:W3CDTF">2023-04-07T08:15:14Z</dcterms:created>
  <dcterms:modified xsi:type="dcterms:W3CDTF">2024-04-22T18:14:15Z</dcterms:modified>
</cp:coreProperties>
</file>